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0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l="3055" t="11772" r="8920"/>
          <a:stretch/>
        </p:blipFill>
        <p:spPr>
          <a:xfrm>
            <a:off x="-4191" y="-12700"/>
            <a:ext cx="9148191" cy="6870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63045" y="3662136"/>
            <a:ext cx="4438650" cy="1498283"/>
          </a:xfrm>
        </p:spPr>
        <p:txBody>
          <a:bodyPr anchor="b">
            <a:norm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3045" y="5160419"/>
            <a:ext cx="4438650" cy="586785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471133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678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14330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1705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120955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76768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43142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71292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66678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74114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74709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3"/>
          <a:srcRect l="17417"/>
          <a:stretch/>
        </p:blipFill>
        <p:spPr>
          <a:xfrm>
            <a:off x="0" y="-8667"/>
            <a:ext cx="1981989" cy="6866667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-8667"/>
            <a:ext cx="2177143" cy="6866667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66" y="365127"/>
            <a:ext cx="7635784" cy="777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66" y="1515945"/>
            <a:ext cx="7635784" cy="4661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E9603-3156-4085-9A18-CC5368FE4775}" type="datetimeFigureOut">
              <a:rPr lang="zh-CN" altLang="en-US" smtClean="0"/>
              <a:t>2014/12/8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E146B-6185-4637-A29E-C6CBE876074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124952" y="-8667"/>
            <a:ext cx="2019048" cy="9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02433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57188" indent="-357188" algn="l" defTabSz="914400" rtl="0" eaLnBrk="1" latinLnBrk="0" hangingPunct="1">
        <a:lnSpc>
          <a:spcPct val="110000"/>
        </a:lnSpc>
        <a:spcBef>
          <a:spcPts val="1800"/>
        </a:spcBef>
        <a:buClr>
          <a:schemeClr val="accent4"/>
        </a:buClr>
        <a:buFont typeface="Wingdings 3" panose="05040102010807070707" pitchFamily="18" charset="2"/>
        <a:buChar char=""/>
        <a:defRPr sz="2000" kern="120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130000"/>
        </a:lnSpc>
        <a:spcBef>
          <a:spcPts val="500"/>
        </a:spcBef>
        <a:buFont typeface="Calibri" panose="020F0502020204030204" pitchFamily="34" charset="0"/>
        <a:buChar char=" "/>
        <a:defRPr sz="16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4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5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000120141119A02PPBG">
  <a:themeElements>
    <a:clrScheme name="自定义 137">
      <a:dk1>
        <a:srgbClr val="3F3F3F"/>
      </a:dk1>
      <a:lt1>
        <a:sysClr val="window" lastClr="FFFFFF"/>
      </a:lt1>
      <a:dk2>
        <a:srgbClr val="3B7273"/>
      </a:dk2>
      <a:lt2>
        <a:srgbClr val="E7E6E6"/>
      </a:lt2>
      <a:accent1>
        <a:srgbClr val="0CADDC"/>
      </a:accent1>
      <a:accent2>
        <a:srgbClr val="5BDBB3"/>
      </a:accent2>
      <a:accent3>
        <a:srgbClr val="B9DB7D"/>
      </a:accent3>
      <a:accent4>
        <a:srgbClr val="F3BF00"/>
      </a:accent4>
      <a:accent5>
        <a:srgbClr val="3DB195"/>
      </a:accent5>
      <a:accent6>
        <a:srgbClr val="BC839B"/>
      </a:accent6>
      <a:hlink>
        <a:srgbClr val="0070C0"/>
      </a:hlink>
      <a:folHlink>
        <a:srgbClr val="7F7F7F"/>
      </a:folHlink>
    </a:clrScheme>
    <a:fontScheme name="自定义 17">
      <a:majorFont>
        <a:latin typeface="Comic Sans MS"/>
        <a:ea typeface="幼圆"/>
        <a:cs typeface=""/>
      </a:majorFont>
      <a:minorFont>
        <a:latin typeface="Calibri"/>
        <a:ea typeface="幼圆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A000120141119A02PPBG</Template>
  <TotalTime>15</TotalTime>
  <Words>0</Words>
  <Application>Microsoft Office PowerPoint</Application>
  <PresentationFormat>全屏显示(4:3)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A000120141119A02PPBG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</vt:vector>
  </TitlesOfParts>
  <Company>科睿网络公司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CroriUser</dc:creator>
  <cp:lastModifiedBy>CroriUser</cp:lastModifiedBy>
  <cp:revision>2</cp:revision>
  <dcterms:created xsi:type="dcterms:W3CDTF">2014-12-08T05:19:49Z</dcterms:created>
  <dcterms:modified xsi:type="dcterms:W3CDTF">2014-12-08T05:35:06Z</dcterms:modified>
</cp:coreProperties>
</file>

<file path=docProps/thumbnail.jpeg>
</file>